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D3F7-694C-1C2B-17AC-8C7A49DD9F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0418C5-6C3C-08DE-6981-01C5D4D6B1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0E95F-4F6C-CF47-A0BD-E73A22A4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EC937-26CE-4B5D-8994-E95293537B8F}" type="datetimeFigureOut">
              <a:rPr lang="en-GB" smtClean="0"/>
              <a:t>21/07/2024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9ACC8D-1AC2-C488-3734-263B16E64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2FB2D-A046-D938-42CE-B6593A94A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0C2B8-1F93-4325-B6DF-7A6388CFF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344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7BB63-D4BE-02E3-026F-8C0F0597F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361A84-6E3A-52FC-61BD-4F48AF4BD3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5607A2-0DBA-F793-B392-72D98B80E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EC937-26CE-4B5D-8994-E95293537B8F}" type="datetimeFigureOut">
              <a:rPr lang="en-GB" smtClean="0"/>
              <a:t>21/07/2024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D9DC5-BE65-D3DC-AB15-06519257F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A77A0-D752-BF64-22B2-0027025E3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0C2B8-1F93-4325-B6DF-7A6388CFF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462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B2A729-EBD5-4CD9-8B28-0B44EFD6EB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52CFFD-558E-9DF2-D57E-2F8E5F939C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7F5677-92C5-F0EE-A199-9DA35B673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EC937-26CE-4B5D-8994-E95293537B8F}" type="datetimeFigureOut">
              <a:rPr lang="en-GB" smtClean="0"/>
              <a:t>21/07/2024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D88D5E-AECB-BF9B-552B-7CB612D5E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D9435-4403-6155-9931-A4506FC2A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0C2B8-1F93-4325-B6DF-7A6388CFF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654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A1B8C-6A75-CA0F-F3CB-644E9D5D8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3B76E-5F93-594D-75BE-4C2EFBA86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66ED8-A10F-62B2-36AA-514A80126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EC937-26CE-4B5D-8994-E95293537B8F}" type="datetimeFigureOut">
              <a:rPr lang="en-GB" smtClean="0"/>
              <a:t>21/07/2024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585546-4662-3A9B-E7AA-E13695425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13B15-329D-D5BC-D7B9-29A06775E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0C2B8-1F93-4325-B6DF-7A6388CFF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158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CB560-1F99-BAE2-3699-69146FD46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7298D5-C576-A06E-DBD5-DC06F4828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9E0A6-6C97-71D0-664A-7F6D45579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EC937-26CE-4B5D-8994-E95293537B8F}" type="datetimeFigureOut">
              <a:rPr lang="en-GB" smtClean="0"/>
              <a:t>21/07/2024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47B1C-60D7-BE2B-2E81-ADCFD76CA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D891C-1D4B-26F2-7CD4-13BD618E5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0C2B8-1F93-4325-B6DF-7A6388CFF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309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2F530-2525-C841-CDB3-158A86E2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CCAD9-9A7A-D905-9085-0E8ACE8611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1183CE-C8D5-130F-C8C8-2FDA688502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F9F2C-B103-9ADD-BF25-B19CC3A05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EC937-26CE-4B5D-8994-E95293537B8F}" type="datetimeFigureOut">
              <a:rPr lang="en-GB" smtClean="0"/>
              <a:t>21/07/2024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7425E8-B40B-D3F1-1B71-CBBF42E2E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021FFB-F74C-BE26-1D1A-5A41E899F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0C2B8-1F93-4325-B6DF-7A6388CFF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819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76235-1E4F-0745-AD02-5D9CE0A35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8DFFFF-31D0-1EF5-2FD8-49ADBA31CF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119409-A61E-01B0-D72E-49098BD384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9DC536-F5D2-5C5A-7C9D-7DD64E465B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C77DF6-22E8-B940-AE28-212B597CA6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B70EF7-6D41-F23E-95E7-52B9A392E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EC937-26CE-4B5D-8994-E95293537B8F}" type="datetimeFigureOut">
              <a:rPr lang="en-GB" smtClean="0"/>
              <a:t>21/07/2024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1A6DA7-9D31-763B-6E37-DC3EBFF9D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C80DDF-C4DE-FD82-0865-5D7255A2C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0C2B8-1F93-4325-B6DF-7A6388CFF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60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24D26-F61F-D3C0-4D1D-10A34B277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77E5A2-AAF3-B68C-10C0-2AD84A923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EC937-26CE-4B5D-8994-E95293537B8F}" type="datetimeFigureOut">
              <a:rPr lang="en-GB" smtClean="0"/>
              <a:t>21/07/2024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834670-B6DA-04DD-0ED1-021009666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367CE3-A112-CE83-8200-BC31E254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0C2B8-1F93-4325-B6DF-7A6388CFF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61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37F0B0-F13F-6570-832B-99281ED1C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EC937-26CE-4B5D-8994-E95293537B8F}" type="datetimeFigureOut">
              <a:rPr lang="en-GB" smtClean="0"/>
              <a:t>21/07/2024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49866F-54B5-DB89-8F89-950E9350F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2E2F89-9675-6DA7-1163-E1E7E9C84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0C2B8-1F93-4325-B6DF-7A6388CFF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831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5D8DE-611B-B300-B20C-ABC15FCD1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5702AE-4CF8-AC72-338C-2515A6688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CFA926-378A-D021-6723-68EE8C56B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F98F61-2F84-3CE3-7960-D12F47E4E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EC937-26CE-4B5D-8994-E95293537B8F}" type="datetimeFigureOut">
              <a:rPr lang="en-GB" smtClean="0"/>
              <a:t>21/07/2024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AB0E52-E26E-62E0-D5A2-B9768B545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6C0B64-4E1C-B328-4622-54D6F566B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0C2B8-1F93-4325-B6DF-7A6388CFF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751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C46A7-15E4-D6F5-7367-DBFC746C0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62E6E9-6FBE-63EB-FEF8-1218243D83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213D84-7B25-DC76-A120-BD03C6D139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8CF33B-EE05-3CCB-73B6-B8F5ABE1E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EC937-26CE-4B5D-8994-E95293537B8F}" type="datetimeFigureOut">
              <a:rPr lang="en-GB" smtClean="0"/>
              <a:t>21/07/2024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280C0-9D8C-CD2A-2910-E1F3D105E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B6DE0F-D5BE-8F3E-4517-BD0437F80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0C2B8-1F93-4325-B6DF-7A6388CFF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63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06CD7D-8A49-875B-F7C9-87B5EE217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12AC59-FFBB-078A-EE60-7F71721AE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66021-F039-8145-EB6B-BC0A3DF282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CEC937-26CE-4B5D-8994-E95293537B8F}" type="datetimeFigureOut">
              <a:rPr lang="en-GB" smtClean="0"/>
              <a:t>21/07/2024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BB427-BCE0-B60A-82A4-D3F121C4AB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BCB09-02F0-014B-7660-333D2467C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F0C2B8-1F93-4325-B6DF-7A6388CFF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189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document&#10;&#10;Description automatically generated">
            <a:extLst>
              <a:ext uri="{FF2B5EF4-FFF2-40B4-BE49-F238E27FC236}">
                <a16:creationId xmlns:a16="http://schemas.microsoft.com/office/drawing/2014/main" id="{5491D7BC-652E-B718-4B61-D957E2E71A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4795" y="0"/>
            <a:ext cx="516241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923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document&#10;&#10;Description automatically generated">
            <a:extLst>
              <a:ext uri="{FF2B5EF4-FFF2-40B4-BE49-F238E27FC236}">
                <a16:creationId xmlns:a16="http://schemas.microsoft.com/office/drawing/2014/main" id="{058B7813-A35F-8443-C1C6-18EAD57F17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4795" y="0"/>
            <a:ext cx="5162410" cy="6858000"/>
          </a:xfrm>
          <a:prstGeom prst="rect">
            <a:avLst/>
          </a:prstGeom>
        </p:spPr>
      </p:pic>
      <p:pic>
        <p:nvPicPr>
          <p:cNvPr id="5" name="Picture 4" descr="A close-up of a document&#10;&#10;Description automatically generated">
            <a:extLst>
              <a:ext uri="{FF2B5EF4-FFF2-40B4-BE49-F238E27FC236}">
                <a16:creationId xmlns:a16="http://schemas.microsoft.com/office/drawing/2014/main" id="{36D4DD81-8B05-921D-EF58-4B8174F87B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148" y="150000"/>
            <a:ext cx="54957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595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Maga Consultants Ltd</dc:creator>
  <cp:lastModifiedBy>Maga Consultants Ltd</cp:lastModifiedBy>
  <cp:revision>1</cp:revision>
  <dcterms:created xsi:type="dcterms:W3CDTF">2024-07-21T12:04:25Z</dcterms:created>
  <dcterms:modified xsi:type="dcterms:W3CDTF">2024-07-21T12:06:12Z</dcterms:modified>
</cp:coreProperties>
</file>